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95" r:id="rId3"/>
    <p:sldId id="317" r:id="rId4"/>
    <p:sldId id="296" r:id="rId5"/>
    <p:sldId id="302" r:id="rId6"/>
    <p:sldId id="319" r:id="rId7"/>
    <p:sldId id="321" r:id="rId8"/>
    <p:sldId id="310" r:id="rId9"/>
    <p:sldId id="318" r:id="rId10"/>
    <p:sldId id="320" r:id="rId11"/>
    <p:sldId id="303" r:id="rId12"/>
    <p:sldId id="322" r:id="rId13"/>
    <p:sldId id="311" r:id="rId14"/>
    <p:sldId id="314" r:id="rId15"/>
    <p:sldId id="304" r:id="rId16"/>
    <p:sldId id="30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D8D598"/>
    <a:srgbClr val="DAD4A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5" autoAdjust="0"/>
    <p:restoredTop sz="94702" autoAdjust="0"/>
  </p:normalViewPr>
  <p:slideViewPr>
    <p:cSldViewPr>
      <p:cViewPr varScale="1">
        <p:scale>
          <a:sx n="93" d="100"/>
          <a:sy n="93" d="100"/>
        </p:scale>
        <p:origin x="-108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" Type="http://schemas.openxmlformats.org/officeDocument/2006/relationships/image" Target="../media/image13.jpeg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19" Type="http://schemas.openxmlformats.org/officeDocument/2006/relationships/image" Target="../media/image30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643050"/>
            <a:ext cx="8839232" cy="235745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Творческая жизнь объединений </a:t>
            </a:r>
            <a:b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«Вышивка лентами» и «Мир оригами»</a:t>
            </a:r>
            <a:b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2016 – 2017 учебный год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42844" y="214290"/>
            <a:ext cx="87773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МБУДО «Атяшевский Дом детского творчества»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Атяшевского муниципального района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14282" y="3429000"/>
            <a:ext cx="8777318" cy="3214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defRPr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</a:p>
          <a:p>
            <a:pPr algn="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Кощанова Ирина Владимировна</a:t>
            </a:r>
          </a:p>
          <a:p>
            <a:pPr algn="r">
              <a:spcBef>
                <a:spcPct val="0"/>
              </a:spcBef>
              <a:defRPr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0"/>
              </a:spcBef>
              <a:defRPr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defRPr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572560" cy="6143668"/>
          </a:xfrm>
        </p:spPr>
        <p:txBody>
          <a:bodyPr>
            <a:normAutofit/>
          </a:bodyPr>
          <a:lstStyle/>
          <a:p>
            <a:pPr indent="457200" algn="just" hangingPunct="0">
              <a:spcBef>
                <a:spcPts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2016 – 2017 учебном году в творческом объединении «Вышивка лентами» занимались 15 девочек среднего школьного возраста. В творческом объединении «Мир оригами» занимались 15 девочек младшего школьного возраста. Занятия проходили на базе МБОУ «Атяшевская средняя школа», село Атяшево.</a:t>
            </a:r>
          </a:p>
          <a:p>
            <a:pPr indent="457200" algn="just" hangingPunct="0">
              <a:spcBef>
                <a:spcPts val="0"/>
              </a:spcBef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 hangingPunct="0">
              <a:spcBef>
                <a:spcPts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Обучающиеся объединения «Вышивка лентами» научились  изготавливать простые по уровню сложности игольницы, бискорню, салфетки, карандашницы, подушки  с вышитым на них ленточным узором.</a:t>
            </a:r>
          </a:p>
          <a:p>
            <a:pPr indent="457200" algn="just" hangingPunct="0">
              <a:spcBef>
                <a:spcPts val="0"/>
              </a:spcBef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 hangingPunct="0">
              <a:spcBef>
                <a:spcPts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Обучающиеся объединения «Мир оригами» научились: складывать простые по уровню сложности фигурки животных, зверей, насекомых, птиц, растений в технике «оригами»,  поэтапно складывать «треугольный модуль», изготавливать объемные изделия простые по уровню сложности в технике «модульное оригами».</a:t>
            </a:r>
          </a:p>
          <a:p>
            <a:pPr indent="457200" hangingPunct="0"/>
            <a:endParaRPr lang="ru-RU" sz="1600" b="1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hangingPunct="0"/>
            <a:r>
              <a:rPr lang="ru-RU" sz="1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Цель программ:</a:t>
            </a:r>
          </a:p>
          <a:p>
            <a:pPr indent="457200" hangingPunct="0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«Вышивка лентами» - формировать творческую активность и самостоятельность обучающихся через обучение основам вышивки лентами,</a:t>
            </a:r>
          </a:p>
          <a:p>
            <a:pPr indent="457200" hangingPunct="0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«Мир оригами» - развивать творческие способности обучающихся посредством</a:t>
            </a:r>
          </a:p>
          <a:p>
            <a:pPr indent="457200" hangingPunct="0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формирования знаний,  умений и навыков работы с бумагой в технике «оригами», «модульное оригами» </a:t>
            </a:r>
          </a:p>
          <a:p>
            <a:pPr indent="457200" hangingPunct="0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была полностью  мною достигнута за период 2016-2017 учебного года.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Фото\2016-2017\+2016-2017_ДОКУМЕНТЫ\2016-2017_ДДТ\+2016-17_Презентация\27.04.2017\IMG_8455-02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2000232" y="2921016"/>
            <a:ext cx="1364104" cy="1936744"/>
          </a:xfrm>
          <a:prstGeom prst="rect">
            <a:avLst/>
          </a:prstGeom>
          <a:noFill/>
        </p:spPr>
      </p:pic>
      <p:pic>
        <p:nvPicPr>
          <p:cNvPr id="2050" name="Picture 2" descr="D:\Фото\2016-2017\+2016-2017_ДОКУМЕНТЫ\2016-2017_ДДТ\+2016-17_Презентация\2016-2017_Зайка\IMG_8427-02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5612195" y="2999212"/>
            <a:ext cx="1674449" cy="1858548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85720" y="285728"/>
            <a:ext cx="8705880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42844" y="928670"/>
            <a:ext cx="8643998" cy="5786478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428596" y="214290"/>
            <a:ext cx="815345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Обучающиеся на занятиях: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122" name="Picture 2" descr="D:\Фото\2016-2017\2016-2017_ДОКУМЕНТЫ\2016-2017_ДДТ\2016-27_Презентация\27.04.2017\IMG_8492-7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 t="4480"/>
          <a:stretch>
            <a:fillRect/>
          </a:stretch>
        </p:blipFill>
        <p:spPr bwMode="auto">
          <a:xfrm rot="20579051">
            <a:off x="251960" y="1555048"/>
            <a:ext cx="2568943" cy="1610804"/>
          </a:xfrm>
          <a:prstGeom prst="rect">
            <a:avLst/>
          </a:prstGeom>
          <a:noFill/>
        </p:spPr>
      </p:pic>
      <p:pic>
        <p:nvPicPr>
          <p:cNvPr id="5123" name="Picture 3" descr="D:\Фото\2016-2017\2016-2017_ДОКУМЕНТЫ\2016-2017_ДДТ\2016-27_Презентация\27.04.2017\IMG_8493-7.jpg"/>
          <p:cNvPicPr>
            <a:picLocks noChangeAspect="1" noChangeArrowheads="1"/>
          </p:cNvPicPr>
          <p:nvPr/>
        </p:nvPicPr>
        <p:blipFill>
          <a:blip r:embed="rId5" cstate="print">
            <a:lum bright="10000" contrast="20000"/>
          </a:blip>
          <a:srcRect/>
          <a:stretch>
            <a:fillRect/>
          </a:stretch>
        </p:blipFill>
        <p:spPr bwMode="auto">
          <a:xfrm rot="782337">
            <a:off x="5911852" y="1567798"/>
            <a:ext cx="2989475" cy="1554942"/>
          </a:xfrm>
          <a:prstGeom prst="rect">
            <a:avLst/>
          </a:prstGeom>
          <a:noFill/>
        </p:spPr>
      </p:pic>
      <p:pic>
        <p:nvPicPr>
          <p:cNvPr id="5124" name="Picture 4" descr="D:\Фото\2016-2017\2016-2017_ДОКУМЕНТЫ\2016-2017_ДДТ\2016-27_Презентация\27.04.2017\IMG_8494-7.jpg"/>
          <p:cNvPicPr>
            <a:picLocks noChangeAspect="1" noChangeArrowheads="1"/>
          </p:cNvPicPr>
          <p:nvPr/>
        </p:nvPicPr>
        <p:blipFill>
          <a:blip r:embed="rId6">
            <a:lum contrast="10000"/>
          </a:blip>
          <a:srcRect/>
          <a:stretch>
            <a:fillRect/>
          </a:stretch>
        </p:blipFill>
        <p:spPr bwMode="auto">
          <a:xfrm>
            <a:off x="464113" y="5072074"/>
            <a:ext cx="3464945" cy="1500198"/>
          </a:xfrm>
          <a:prstGeom prst="rect">
            <a:avLst/>
          </a:prstGeom>
          <a:noFill/>
        </p:spPr>
      </p:pic>
      <p:pic>
        <p:nvPicPr>
          <p:cNvPr id="5125" name="Picture 5" descr="D:\Фото\2016-2017\2016-2017_ДОКУМЕНТЫ\2016-2017_ДДТ\2016-27_Презентация\27.04.2017\IMG_8496-7.jpg"/>
          <p:cNvPicPr>
            <a:picLocks noChangeAspect="1" noChangeArrowheads="1"/>
          </p:cNvPicPr>
          <p:nvPr/>
        </p:nvPicPr>
        <p:blipFill>
          <a:blip r:embed="rId7">
            <a:lum contrast="10000"/>
          </a:blip>
          <a:srcRect/>
          <a:stretch>
            <a:fillRect/>
          </a:stretch>
        </p:blipFill>
        <p:spPr bwMode="auto">
          <a:xfrm>
            <a:off x="5214942" y="5031612"/>
            <a:ext cx="3429024" cy="1612098"/>
          </a:xfrm>
          <a:prstGeom prst="rect">
            <a:avLst/>
          </a:prstGeom>
          <a:noFill/>
        </p:spPr>
      </p:pic>
      <p:pic>
        <p:nvPicPr>
          <p:cNvPr id="5126" name="Picture 6" descr="D:\Фото\2016-2017\2016-2017_ДОКУМЕНТЫ\2016-2017_ДДТ\2016-27_Презентация\27.04.2017\IMG_8493-71.jpg"/>
          <p:cNvPicPr>
            <a:picLocks noChangeAspect="1" noChangeArrowheads="1"/>
          </p:cNvPicPr>
          <p:nvPr/>
        </p:nvPicPr>
        <p:blipFill>
          <a:blip r:embed="rId8">
            <a:lum contrast="10000"/>
          </a:blip>
          <a:srcRect/>
          <a:stretch>
            <a:fillRect/>
          </a:stretch>
        </p:blipFill>
        <p:spPr bwMode="auto">
          <a:xfrm>
            <a:off x="2915188" y="1000108"/>
            <a:ext cx="2942696" cy="1500198"/>
          </a:xfrm>
          <a:prstGeom prst="rect">
            <a:avLst/>
          </a:prstGeom>
          <a:noFill/>
        </p:spPr>
      </p:pic>
      <p:pic>
        <p:nvPicPr>
          <p:cNvPr id="5128" name="Picture 8" descr="D:\Фото\2016-2017\2016-2017_ДОКУМЕНТЫ\2016-2017_ДДТ\2016-27_Презентация\27.04.2017\IMG_8499-7.jpg"/>
          <p:cNvPicPr>
            <a:picLocks noChangeAspect="1" noChangeArrowheads="1"/>
          </p:cNvPicPr>
          <p:nvPr/>
        </p:nvPicPr>
        <p:blipFill>
          <a:blip r:embed="rId9" cstate="print">
            <a:lum/>
          </a:blip>
          <a:srcRect/>
          <a:stretch>
            <a:fillRect/>
          </a:stretch>
        </p:blipFill>
        <p:spPr bwMode="auto">
          <a:xfrm>
            <a:off x="3643306" y="2561521"/>
            <a:ext cx="1596748" cy="2367677"/>
          </a:xfrm>
          <a:prstGeom prst="rect">
            <a:avLst/>
          </a:prstGeom>
          <a:noFill/>
        </p:spPr>
      </p:pic>
      <p:pic>
        <p:nvPicPr>
          <p:cNvPr id="2053" name="Picture 5" descr="D:\Фото\2016-2017\+2016-2017_ДОКУМЕНТЫ\2016-2017_ДДТ\+2016-17_Презентация\-13.12.16_Выставка\IMG_5567-02.jpg"/>
          <p:cNvPicPr>
            <a:picLocks noChangeAspect="1" noChangeArrowheads="1"/>
          </p:cNvPicPr>
          <p:nvPr/>
        </p:nvPicPr>
        <p:blipFill>
          <a:blip r:embed="rId10">
            <a:lum bright="10000" contrast="30000"/>
          </a:blip>
          <a:srcRect l="16551" t="11215" r="17882" b="16143"/>
          <a:stretch>
            <a:fillRect/>
          </a:stretch>
        </p:blipFill>
        <p:spPr bwMode="auto">
          <a:xfrm>
            <a:off x="420658" y="3714753"/>
            <a:ext cx="1222384" cy="1000132"/>
          </a:xfrm>
          <a:prstGeom prst="rect">
            <a:avLst/>
          </a:prstGeom>
          <a:noFill/>
        </p:spPr>
      </p:pic>
      <p:pic>
        <p:nvPicPr>
          <p:cNvPr id="2054" name="Picture 6" descr="D:\Фото\2016-2017\+2016-2017_ДОКУМЕНТЫ\2016-2017_ДДТ\+2016-17_Презентация\-13.12.16_Выставка\IMG_5569-02.jpg"/>
          <p:cNvPicPr>
            <a:picLocks noChangeAspect="1" noChangeArrowheads="1"/>
          </p:cNvPicPr>
          <p:nvPr/>
        </p:nvPicPr>
        <p:blipFill>
          <a:blip r:embed="rId11" cstate="print">
            <a:lum bright="-10000" contrast="30000"/>
          </a:blip>
          <a:srcRect l="17973" t="11844" r="18228" b="18890"/>
          <a:stretch>
            <a:fillRect/>
          </a:stretch>
        </p:blipFill>
        <p:spPr bwMode="auto">
          <a:xfrm>
            <a:off x="4214810" y="5286388"/>
            <a:ext cx="714380" cy="1122597"/>
          </a:xfrm>
          <a:prstGeom prst="rect">
            <a:avLst/>
          </a:prstGeom>
          <a:noFill/>
        </p:spPr>
      </p:pic>
      <p:pic>
        <p:nvPicPr>
          <p:cNvPr id="2055" name="Picture 7" descr="D:\Фото\2016-2017\+2016-2017_ДОКУМЕНТЫ\2016-2017_ДДТ\+2016-17_Презентация\-13.12.16_Выставка\IMG_5568-02.jpg"/>
          <p:cNvPicPr>
            <a:picLocks noChangeAspect="1" noChangeArrowheads="1"/>
          </p:cNvPicPr>
          <p:nvPr/>
        </p:nvPicPr>
        <p:blipFill>
          <a:blip r:embed="rId12">
            <a:lum contrast="30000"/>
          </a:blip>
          <a:srcRect l="13653" t="10426" r="19926" b="17915"/>
          <a:stretch>
            <a:fillRect/>
          </a:stretch>
        </p:blipFill>
        <p:spPr bwMode="auto">
          <a:xfrm>
            <a:off x="7625973" y="3714752"/>
            <a:ext cx="1160869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571480"/>
            <a:ext cx="8715436" cy="6143668"/>
          </a:xfrm>
        </p:spPr>
        <p:txBody>
          <a:bodyPr>
            <a:normAutofit/>
          </a:bodyPr>
          <a:lstStyle/>
          <a:p>
            <a:pPr algn="l" hangingPunct="0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Праздники: «День учителя», «Осенний бал»,  «8 марта» и другие: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42844" y="142852"/>
            <a:ext cx="8839232" cy="500066"/>
          </a:xfrm>
        </p:spPr>
        <p:txBody>
          <a:bodyPr>
            <a:noAutofit/>
          </a:bodyPr>
          <a:lstStyle/>
          <a:p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Примеры участия обучающихся в мероприятиях:</a:t>
            </a:r>
            <a:endParaRPr lang="ru-RU" sz="1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Фото\2016-2017\2016-2017_ДОКУМЕНТЫ\2016-2017_ДДТ\2016-17_Презентация\С мероприятий_школа\IMG_5040-2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28147" y="928671"/>
            <a:ext cx="1600647" cy="1571636"/>
          </a:xfrm>
          <a:prstGeom prst="rect">
            <a:avLst/>
          </a:prstGeom>
          <a:noFill/>
        </p:spPr>
      </p:pic>
      <p:pic>
        <p:nvPicPr>
          <p:cNvPr id="1028" name="Picture 4" descr="D:\Фото\2016-2017\2016-2017_ДОКУМЕНТЫ\2016-2017_ДДТ\2016-17_Презентация\С мероприятий_школа\IMG_5041-2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2035519" y="928670"/>
            <a:ext cx="536217" cy="1571636"/>
          </a:xfrm>
          <a:prstGeom prst="rect">
            <a:avLst/>
          </a:prstGeom>
          <a:noFill/>
        </p:spPr>
      </p:pic>
      <p:pic>
        <p:nvPicPr>
          <p:cNvPr id="1029" name="Picture 5" descr="D:\Фото\2016-2017\2016-2017_ДОКУМЕНТЫ\2016-2017_ДДТ\2016-17_Презентация\С мероприятий_школа\IMG_5049-2.jpg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2663660" y="928671"/>
            <a:ext cx="1265398" cy="1571636"/>
          </a:xfrm>
          <a:prstGeom prst="rect">
            <a:avLst/>
          </a:prstGeom>
          <a:noFill/>
        </p:spPr>
      </p:pic>
      <p:pic>
        <p:nvPicPr>
          <p:cNvPr id="1032" name="Picture 8" descr="D:\Фото\2016-2017\2016-2017_ДОКУМЕНТЫ\2016-2017_ДДТ\2016-17_Презентация\С мероприятий_школа\IMG_5061-2.jpg"/>
          <p:cNvPicPr>
            <a:picLocks noChangeAspect="1" noChangeArrowheads="1"/>
          </p:cNvPicPr>
          <p:nvPr/>
        </p:nvPicPr>
        <p:blipFill>
          <a:blip r:embed="rId5">
            <a:lum bright="20000" contrast="20000"/>
          </a:blip>
          <a:srcRect l="64259"/>
          <a:stretch>
            <a:fillRect/>
          </a:stretch>
        </p:blipFill>
        <p:spPr bwMode="auto">
          <a:xfrm>
            <a:off x="5317239" y="928670"/>
            <a:ext cx="754959" cy="1571636"/>
          </a:xfrm>
          <a:prstGeom prst="rect">
            <a:avLst/>
          </a:prstGeom>
          <a:noFill/>
        </p:spPr>
      </p:pic>
      <p:pic>
        <p:nvPicPr>
          <p:cNvPr id="1033" name="Picture 9" descr="D:\Фото\2016-2017\2016-2017_ДОКУМЕНТЫ\2016-2017_ДДТ\2016-17_Презентация\С мероприятий_школа\IMG_5067-2.jpg"/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 l="59475"/>
          <a:stretch>
            <a:fillRect/>
          </a:stretch>
        </p:blipFill>
        <p:spPr bwMode="auto">
          <a:xfrm>
            <a:off x="7286644" y="928671"/>
            <a:ext cx="822988" cy="1571636"/>
          </a:xfrm>
          <a:prstGeom prst="rect">
            <a:avLst/>
          </a:prstGeom>
          <a:noFill/>
        </p:spPr>
      </p:pic>
      <p:pic>
        <p:nvPicPr>
          <p:cNvPr id="1034" name="Picture 10" descr="D:\Фото\2016-2017\2016-2017_ДОКУМЕНТЫ\2016-2017_ДДТ\2016-17_Презентация\С мероприятий_школа\IMG_5069-2.jpg"/>
          <p:cNvPicPr>
            <a:picLocks noChangeAspect="1" noChangeArrowheads="1"/>
          </p:cNvPicPr>
          <p:nvPr/>
        </p:nvPicPr>
        <p:blipFill>
          <a:blip r:embed="rId7">
            <a:lum bright="20000"/>
          </a:blip>
          <a:srcRect l="65747" t="4119" b="5266"/>
          <a:stretch>
            <a:fillRect/>
          </a:stretch>
        </p:blipFill>
        <p:spPr bwMode="auto">
          <a:xfrm>
            <a:off x="8201124" y="928670"/>
            <a:ext cx="657156" cy="1571636"/>
          </a:xfrm>
          <a:prstGeom prst="rect">
            <a:avLst/>
          </a:prstGeom>
          <a:noFill/>
        </p:spPr>
      </p:pic>
      <p:pic>
        <p:nvPicPr>
          <p:cNvPr id="1035" name="Picture 11" descr="D:\Фото\2016-2017\2016-2017_ДОКУМЕНТЫ\2016-2017_ДДТ\2016-17_Презентация\С мероприятий_школа\IMG_5097-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59488" y="928670"/>
            <a:ext cx="1155454" cy="1571636"/>
          </a:xfrm>
          <a:prstGeom prst="rect">
            <a:avLst/>
          </a:prstGeom>
          <a:noFill/>
        </p:spPr>
      </p:pic>
      <p:pic>
        <p:nvPicPr>
          <p:cNvPr id="1036" name="Picture 12" descr="D:\Фото\2016-2017\2016-2017_ДОКУМЕНТЫ\2016-2017_ДДТ\2016-17_Презентация\С мероприятий_школа\IMG_5106-2.jpg"/>
          <p:cNvPicPr>
            <a:picLocks noChangeAspect="1" noChangeArrowheads="1"/>
          </p:cNvPicPr>
          <p:nvPr/>
        </p:nvPicPr>
        <p:blipFill>
          <a:blip r:embed="rId9" cstate="print">
            <a:lum bright="20000"/>
          </a:blip>
          <a:srcRect/>
          <a:stretch>
            <a:fillRect/>
          </a:stretch>
        </p:blipFill>
        <p:spPr bwMode="auto">
          <a:xfrm>
            <a:off x="6187133" y="928670"/>
            <a:ext cx="1028073" cy="1571636"/>
          </a:xfrm>
          <a:prstGeom prst="rect">
            <a:avLst/>
          </a:prstGeom>
          <a:noFill/>
        </p:spPr>
      </p:pic>
      <p:pic>
        <p:nvPicPr>
          <p:cNvPr id="1037" name="Picture 13" descr="D:\Фото\2016-2017\2016-2017_ДОКУМЕНТЫ\2016-2017_ДДТ\2016-17_Презентация\С мероприятий_школа\IMG_5586-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7158" y="2771770"/>
            <a:ext cx="857256" cy="1800238"/>
          </a:xfrm>
          <a:prstGeom prst="rect">
            <a:avLst/>
          </a:prstGeom>
          <a:noFill/>
        </p:spPr>
      </p:pic>
      <p:pic>
        <p:nvPicPr>
          <p:cNvPr id="1038" name="Picture 14" descr="D:\Фото\2016-2017\2016-2017_ДОКУМЕНТЫ\2016-2017_ДДТ\2016-17_Презентация\С мероприятий_школа\IMG_5588-2.jpg"/>
          <p:cNvPicPr>
            <a:picLocks noChangeAspect="1" noChangeArrowheads="1"/>
          </p:cNvPicPr>
          <p:nvPr/>
        </p:nvPicPr>
        <p:blipFill>
          <a:blip r:embed="rId11">
            <a:lum contrast="10000"/>
          </a:blip>
          <a:srcRect/>
          <a:stretch>
            <a:fillRect/>
          </a:stretch>
        </p:blipFill>
        <p:spPr bwMode="auto">
          <a:xfrm>
            <a:off x="1214414" y="2786058"/>
            <a:ext cx="2534989" cy="1785950"/>
          </a:xfrm>
          <a:prstGeom prst="rect">
            <a:avLst/>
          </a:prstGeom>
          <a:noFill/>
        </p:spPr>
      </p:pic>
      <p:pic>
        <p:nvPicPr>
          <p:cNvPr id="1039" name="Picture 15" descr="D:\Фото\2016-2017\2016-2017_ДОКУМЕНТЫ\2016-2017_ДДТ\2016-17_Презентация\С мероприятий_школа\IMG_5596-2.jpg"/>
          <p:cNvPicPr>
            <a:picLocks noChangeAspect="1" noChangeArrowheads="1"/>
          </p:cNvPicPr>
          <p:nvPr/>
        </p:nvPicPr>
        <p:blipFill>
          <a:blip r:embed="rId12" cstate="print"/>
          <a:srcRect r="18793"/>
          <a:stretch>
            <a:fillRect/>
          </a:stretch>
        </p:blipFill>
        <p:spPr bwMode="auto">
          <a:xfrm>
            <a:off x="5026202" y="2786058"/>
            <a:ext cx="617368" cy="1785950"/>
          </a:xfrm>
          <a:prstGeom prst="rect">
            <a:avLst/>
          </a:prstGeom>
          <a:noFill/>
        </p:spPr>
      </p:pic>
      <p:pic>
        <p:nvPicPr>
          <p:cNvPr id="1040" name="Picture 16" descr="D:\Фото\2016-2017\2016-2017_ДОКУМЕНТЫ\2016-2017_ДДТ\2016-17_Презентация\С мероприятий_школа\IMG_5604-2.jpg"/>
          <p:cNvPicPr>
            <a:picLocks noChangeAspect="1" noChangeArrowheads="1"/>
          </p:cNvPicPr>
          <p:nvPr/>
        </p:nvPicPr>
        <p:blipFill>
          <a:blip r:embed="rId13" cstate="print">
            <a:lum contrast="20000"/>
          </a:blip>
          <a:srcRect/>
          <a:stretch>
            <a:fillRect/>
          </a:stretch>
        </p:blipFill>
        <p:spPr bwMode="auto">
          <a:xfrm>
            <a:off x="5672202" y="2786058"/>
            <a:ext cx="900062" cy="1785950"/>
          </a:xfrm>
          <a:prstGeom prst="rect">
            <a:avLst/>
          </a:prstGeom>
          <a:noFill/>
        </p:spPr>
      </p:pic>
      <p:pic>
        <p:nvPicPr>
          <p:cNvPr id="1041" name="Picture 17" descr="D:\Фото\2016-2017\2016-2017_ДОКУМЕНТЫ\2016-2017_ДДТ\2016-17_Презентация\С мероприятий_школа\IMG_5624-2.jpg"/>
          <p:cNvPicPr>
            <a:picLocks noChangeAspect="1" noChangeArrowheads="1"/>
          </p:cNvPicPr>
          <p:nvPr/>
        </p:nvPicPr>
        <p:blipFill>
          <a:blip r:embed="rId14">
            <a:lum bright="20000" contrast="30000"/>
          </a:blip>
          <a:srcRect/>
          <a:stretch>
            <a:fillRect/>
          </a:stretch>
        </p:blipFill>
        <p:spPr bwMode="auto">
          <a:xfrm>
            <a:off x="6585766" y="2820991"/>
            <a:ext cx="2272514" cy="1751017"/>
          </a:xfrm>
          <a:prstGeom prst="rect">
            <a:avLst/>
          </a:prstGeom>
          <a:noFill/>
        </p:spPr>
      </p:pic>
      <p:pic>
        <p:nvPicPr>
          <p:cNvPr id="1042" name="Picture 18" descr="D:\Фото\2016-2017\2016-2017_ДОКУМЕНТЫ\2016-2017_ДДТ\2016-17_Презентация\С мероприятий_школа\IMG_7525-1.jpg"/>
          <p:cNvPicPr>
            <a:picLocks noChangeAspect="1" noChangeArrowheads="1"/>
          </p:cNvPicPr>
          <p:nvPr/>
        </p:nvPicPr>
        <p:blipFill>
          <a:blip r:embed="rId15" cstate="print"/>
          <a:srcRect t="5095"/>
          <a:stretch>
            <a:fillRect/>
          </a:stretch>
        </p:blipFill>
        <p:spPr bwMode="auto">
          <a:xfrm>
            <a:off x="357158" y="4857760"/>
            <a:ext cx="1400171" cy="1714512"/>
          </a:xfrm>
          <a:prstGeom prst="rect">
            <a:avLst/>
          </a:prstGeom>
          <a:noFill/>
        </p:spPr>
      </p:pic>
      <p:pic>
        <p:nvPicPr>
          <p:cNvPr id="1043" name="Picture 19" descr="D:\Фото\2016-2017\2016-2017_ДОКУМЕНТЫ\2016-2017_ДДТ\2016-17_Презентация\С мероприятий_школа\IMG_7529-1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962328" y="4857760"/>
            <a:ext cx="2624208" cy="1714512"/>
          </a:xfrm>
          <a:prstGeom prst="rect">
            <a:avLst/>
          </a:prstGeom>
          <a:noFill/>
        </p:spPr>
      </p:pic>
      <p:pic>
        <p:nvPicPr>
          <p:cNvPr id="1044" name="Picture 20" descr="D:\Фото\2016-2017\2016-2017_ДОКУМЕНТЫ\2016-2017_ДДТ\2016-17_Презентация\С мероприятий_школа\IMG_7542-1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15207" y="4856831"/>
            <a:ext cx="1571636" cy="1715441"/>
          </a:xfrm>
          <a:prstGeom prst="rect">
            <a:avLst/>
          </a:prstGeom>
          <a:noFill/>
        </p:spPr>
      </p:pic>
      <p:pic>
        <p:nvPicPr>
          <p:cNvPr id="1045" name="Picture 21" descr="D:\Фото\2016-2017\2016-2017_ДОКУМЕНТЫ\2016-2017_ДДТ\2016-17_Презентация\С мероприятий_школа\IMG_7381-2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786314" y="4821125"/>
            <a:ext cx="2241566" cy="1751147"/>
          </a:xfrm>
          <a:prstGeom prst="rect">
            <a:avLst/>
          </a:prstGeom>
          <a:noFill/>
        </p:spPr>
      </p:pic>
      <p:pic>
        <p:nvPicPr>
          <p:cNvPr id="1046" name="Picture 22" descr="D:\Фото\2016-2017\2016-2017_ДОКУМЕНТЫ\2016-2017_ДДТ\2016-17_Презентация\С мероприятий_школа\IMG_3676_2.jpg"/>
          <p:cNvPicPr>
            <a:picLocks noChangeAspect="1" noChangeArrowheads="1"/>
          </p:cNvPicPr>
          <p:nvPr/>
        </p:nvPicPr>
        <p:blipFill>
          <a:blip r:embed="rId19" cstate="print">
            <a:lum bright="10000" contrast="20000"/>
          </a:blip>
          <a:srcRect/>
          <a:stretch>
            <a:fillRect/>
          </a:stretch>
        </p:blipFill>
        <p:spPr bwMode="auto">
          <a:xfrm rot="16200000">
            <a:off x="3501286" y="3142394"/>
            <a:ext cx="1785949" cy="10732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28662" y="1643050"/>
            <a:ext cx="8062938" cy="78581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643998" cy="428628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Примеры участия в выставках: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14282" y="928670"/>
            <a:ext cx="8715436" cy="571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14282" y="571480"/>
            <a:ext cx="8715436" cy="5786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Муниципальный уровень: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20.08.2016 г. - Выставка декоративно – прикладного творчества (картин, выполненных обучающимися и педагогом), посвященная празднику 88-летия Атяшевского муниципального района.</a:t>
            </a:r>
          </a:p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Муниципальный уровень: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13.12.2016 г.  - Выставка декоративно - прикладного творчества, посвященная Престольному празднику – «Дню Святого апостола Андрея Первозванного», п.Атяшево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16-17.05.2017г. – Выставка декоративно-прикладного творчества, п.Атяшево.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Республиканский уровень: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30.10.2016 г. - Выставка мастеров декоративно-прикладного творчества Атяшевского муниципального района в рамках XX республиканского фестиваля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Шумбрат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Мордовия!», г.Саранск.</a:t>
            </a:r>
            <a:endParaRPr lang="ru-RU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Уровень образовательного учреждения: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ноябрь 2016 г. – выставка декоративно-прикладного творчества, посвященная «Дню матери», ноябрь 2016 г. – выставка декоративно-прикладного творчества, посвященная «Дню мордовского языка», выставки по итогам четвертей, полугодий 2016-2017 учебного года.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Фото\2016-2017\+2016-2017_ДОКУМЕНТЫ\2016-2017_ДДТ\10.05.2017_Открытое занятие_изг выст работ\10.05.17_В презентацию_ОЗ-3\IMG_8790-02.jpg"/>
          <p:cNvPicPr>
            <a:picLocks noChangeAspect="1" noChangeArrowheads="1"/>
          </p:cNvPicPr>
          <p:nvPr/>
        </p:nvPicPr>
        <p:blipFill>
          <a:blip r:embed="rId2" cstate="print">
            <a:lum bright="20000" contrast="30000"/>
          </a:blip>
          <a:srcRect/>
          <a:stretch>
            <a:fillRect/>
          </a:stretch>
        </p:blipFill>
        <p:spPr bwMode="auto">
          <a:xfrm>
            <a:off x="4471557" y="3643314"/>
            <a:ext cx="4458161" cy="3000396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928662" y="1643050"/>
            <a:ext cx="8062938" cy="78581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85720" y="71414"/>
            <a:ext cx="8643998" cy="428628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Примеры участия в выставках: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14282" y="928670"/>
            <a:ext cx="8715436" cy="571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14282" y="571480"/>
            <a:ext cx="8715436" cy="5786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66682" y="723880"/>
            <a:ext cx="8715436" cy="5786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5" name="Picture 11" descr="D:\Фото\2016-2017\+2016-2017_ДОКУМЕНТЫ\2016-2017_ДДТ\+2016-17_Презентация\-20.08.2016_88 лет Атяш р-ну_Выставка\IMG_3305-02.jpg"/>
          <p:cNvPicPr>
            <a:picLocks noChangeAspect="1" noChangeArrowheads="1"/>
          </p:cNvPicPr>
          <p:nvPr/>
        </p:nvPicPr>
        <p:blipFill>
          <a:blip r:embed="rId3">
            <a:lum bright="10000" contrast="30000"/>
          </a:blip>
          <a:srcRect/>
          <a:stretch>
            <a:fillRect/>
          </a:stretch>
        </p:blipFill>
        <p:spPr bwMode="auto">
          <a:xfrm>
            <a:off x="214281" y="4000504"/>
            <a:ext cx="4143405" cy="2643206"/>
          </a:xfrm>
          <a:prstGeom prst="rect">
            <a:avLst/>
          </a:prstGeom>
          <a:noFill/>
        </p:spPr>
      </p:pic>
      <p:pic>
        <p:nvPicPr>
          <p:cNvPr id="1038" name="Picture 14" descr="D:\Фото\2016-2017\+2016-2017_ДОКУМЕНТЫ\2016-2017_ДДТ\+2016-17_Презентация\-20.08.2016_88 лет Атяш р-ну_Выставка\IMG_3381-02.jpg"/>
          <p:cNvPicPr>
            <a:picLocks noChangeAspect="1" noChangeArrowheads="1"/>
          </p:cNvPicPr>
          <p:nvPr/>
        </p:nvPicPr>
        <p:blipFill>
          <a:blip r:embed="rId4">
            <a:lum bright="10000" contrast="30000"/>
          </a:blip>
          <a:srcRect/>
          <a:stretch>
            <a:fillRect/>
          </a:stretch>
        </p:blipFill>
        <p:spPr bwMode="auto">
          <a:xfrm>
            <a:off x="4929190" y="500042"/>
            <a:ext cx="4000528" cy="3071834"/>
          </a:xfrm>
          <a:prstGeom prst="rect">
            <a:avLst/>
          </a:prstGeom>
          <a:noFill/>
        </p:spPr>
      </p:pic>
      <p:pic>
        <p:nvPicPr>
          <p:cNvPr id="1031" name="Picture 7" descr="D:\Фото\2016-2017\+2016-2017_ДОКУМЕНТЫ\2016-2017_ДДТ\+2016-17_Презентация\-20.08.2016_88 лет Атяш р-ну_Выставка\IMG_3298-02.jpg"/>
          <p:cNvPicPr>
            <a:picLocks noChangeAspect="1" noChangeArrowheads="1"/>
          </p:cNvPicPr>
          <p:nvPr/>
        </p:nvPicPr>
        <p:blipFill>
          <a:blip r:embed="rId5">
            <a:lum bright="10000" contrast="30000"/>
          </a:blip>
          <a:srcRect b="4082"/>
          <a:stretch>
            <a:fillRect/>
          </a:stretch>
        </p:blipFill>
        <p:spPr bwMode="auto">
          <a:xfrm>
            <a:off x="214282" y="500041"/>
            <a:ext cx="4643470" cy="342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28662" y="1643050"/>
            <a:ext cx="8062938" cy="78581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8643998" cy="428628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Примеры участия в выставках: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14282" y="928670"/>
            <a:ext cx="8715436" cy="571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14282" y="571480"/>
            <a:ext cx="8715436" cy="5786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66682" y="723880"/>
            <a:ext cx="8715436" cy="5786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D:\Фото\2016-2017\+2016-2017_ДОКУМЕНТЫ\2016-2017_ДДТ\+2016-17_Презентация\-13.12.16_Выставка\IMG_6291-02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4429124" y="857232"/>
            <a:ext cx="4000528" cy="3000396"/>
          </a:xfrm>
          <a:prstGeom prst="rect">
            <a:avLst/>
          </a:prstGeom>
          <a:noFill/>
        </p:spPr>
      </p:pic>
      <p:pic>
        <p:nvPicPr>
          <p:cNvPr id="1027" name="Picture 3" descr="D:\Фото\2016-2017\+2016-2017_ДОКУМЕНТЫ\2016-2017_ДДТ\+2016-17_Презентация\-13.12.16_Выставка\IMG_6292-02.jpg"/>
          <p:cNvPicPr>
            <a:picLocks noChangeAspect="1" noChangeArrowheads="1"/>
          </p:cNvPicPr>
          <p:nvPr/>
        </p:nvPicPr>
        <p:blipFill>
          <a:blip r:embed="rId3">
            <a:lum bright="20000" contrast="30000"/>
          </a:blip>
          <a:srcRect l="19902" t="11497" r="43611" b="6856"/>
          <a:stretch>
            <a:fillRect/>
          </a:stretch>
        </p:blipFill>
        <p:spPr bwMode="auto">
          <a:xfrm>
            <a:off x="785786" y="827466"/>
            <a:ext cx="1785950" cy="2458658"/>
          </a:xfrm>
          <a:prstGeom prst="rect">
            <a:avLst/>
          </a:prstGeom>
          <a:noFill/>
        </p:spPr>
      </p:pic>
      <p:pic>
        <p:nvPicPr>
          <p:cNvPr id="1029" name="Picture 5" descr="D:\Фото\2016-2017\+2016-2017_ДОКУМЕНТЫ\2016-2017_ДДТ\+2016-17_Презентация\-13.12.16_Выставка\IMG_6295-02.jpg"/>
          <p:cNvPicPr>
            <a:picLocks noChangeAspect="1" noChangeArrowheads="1"/>
          </p:cNvPicPr>
          <p:nvPr/>
        </p:nvPicPr>
        <p:blipFill>
          <a:blip r:embed="rId4">
            <a:lum bright="20000" contrast="30000"/>
          </a:blip>
          <a:srcRect l="22852" t="30469" r="26171" b="16371"/>
          <a:stretch>
            <a:fillRect/>
          </a:stretch>
        </p:blipFill>
        <p:spPr bwMode="auto">
          <a:xfrm>
            <a:off x="4857752" y="3899507"/>
            <a:ext cx="3429024" cy="2458451"/>
          </a:xfrm>
          <a:prstGeom prst="rect">
            <a:avLst/>
          </a:prstGeom>
          <a:noFill/>
        </p:spPr>
      </p:pic>
      <p:pic>
        <p:nvPicPr>
          <p:cNvPr id="1030" name="Picture 6" descr="D:\Фото\2016-2017\+2016-2017_ДОКУМЕНТЫ\2016-2017_ДДТ\+2016-17_Презентация\-13.12.16_Выставка\IMG_6296-02.jpg"/>
          <p:cNvPicPr>
            <a:picLocks noChangeAspect="1" noChangeArrowheads="1"/>
          </p:cNvPicPr>
          <p:nvPr/>
        </p:nvPicPr>
        <p:blipFill>
          <a:blip r:embed="rId5">
            <a:lum contrast="30000"/>
          </a:blip>
          <a:srcRect/>
          <a:stretch>
            <a:fillRect/>
          </a:stretch>
        </p:blipFill>
        <p:spPr bwMode="auto">
          <a:xfrm>
            <a:off x="642910" y="3357562"/>
            <a:ext cx="4064000" cy="3048000"/>
          </a:xfrm>
          <a:prstGeom prst="rect">
            <a:avLst/>
          </a:prstGeom>
          <a:noFill/>
        </p:spPr>
      </p:pic>
      <p:pic>
        <p:nvPicPr>
          <p:cNvPr id="2050" name="Picture 2" descr="D:\Фото\2016-2017\+2016-2017_ДОКУМЕНТЫ\2016-2017_ДДТ\+2016-17_Презентация\-13.12.16_Выставка\IMG_6292-02.jpg"/>
          <p:cNvPicPr>
            <a:picLocks noChangeAspect="1" noChangeArrowheads="1"/>
          </p:cNvPicPr>
          <p:nvPr/>
        </p:nvPicPr>
        <p:blipFill>
          <a:blip r:embed="rId3">
            <a:lum bright="20000" contrast="30000"/>
          </a:blip>
          <a:srcRect l="57495" t="12789" r="11547" b="24320"/>
          <a:stretch>
            <a:fillRect/>
          </a:stretch>
        </p:blipFill>
        <p:spPr bwMode="auto">
          <a:xfrm>
            <a:off x="2571736" y="857232"/>
            <a:ext cx="1643075" cy="2428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71538" y="285728"/>
            <a:ext cx="7920062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715436" cy="6357982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Открытые занятия (мастер-классы) (уровень образовательного учреждения):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28.12.2016 г. – Открытое занятие в форме мастер-класса на тему: «Волшебный мир».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10.05.2017 г. – Открытое занятие в форме мастер-класса на тему: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«Изготовление выставочных работ».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Потапова Ирина, мастер-класс «Треугольный модуль».</a:t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Фото\2016-2017\+2016-2017_ДОКУМЕНТЫ\2016-2017_ДДТ\10.05.2017_Открытое занятие_изг выст работ\10.05.17_В презентацию_ОЗ-3\IMG_8745-0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428596" y="1928802"/>
            <a:ext cx="1193823" cy="2143140"/>
          </a:xfrm>
          <a:prstGeom prst="rect">
            <a:avLst/>
          </a:prstGeom>
          <a:noFill/>
        </p:spPr>
      </p:pic>
      <p:pic>
        <p:nvPicPr>
          <p:cNvPr id="1027" name="Picture 3" descr="D:\Фото\2016-2017\+2016-2017_ДОКУМЕНТЫ\2016-2017_ДДТ\10.05.2017_Открытое занятие_изг выст работ\10.05.17_В презентацию_ОЗ-3\IMG_8747-02.jpg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571472" y="4429132"/>
            <a:ext cx="2196669" cy="1643074"/>
          </a:xfrm>
          <a:prstGeom prst="rect">
            <a:avLst/>
          </a:prstGeom>
          <a:noFill/>
        </p:spPr>
      </p:pic>
      <p:pic>
        <p:nvPicPr>
          <p:cNvPr id="1028" name="Picture 4" descr="D:\Фото\2016-2017\+2016-2017_ДОКУМЕНТЫ\2016-2017_ДДТ\10.05.2017_Открытое занятие_изг выст работ\10.05.17_В презентацию_ОЗ-3\IMG_8750-02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2000232" y="1928802"/>
            <a:ext cx="1334981" cy="2143140"/>
          </a:xfrm>
          <a:prstGeom prst="rect">
            <a:avLst/>
          </a:prstGeom>
          <a:noFill/>
        </p:spPr>
      </p:pic>
      <p:pic>
        <p:nvPicPr>
          <p:cNvPr id="1029" name="Picture 5" descr="D:\Фото\2016-2017\+2016-2017_ДОКУМЕНТЫ\2016-2017_ДДТ\10.05.2017_Открытое занятие_изг выст работ\10.05.17_В презентацию_ОЗ-3\IMG_8751-02.jpg"/>
          <p:cNvPicPr>
            <a:picLocks noChangeAspect="1" noChangeArrowheads="1"/>
          </p:cNvPicPr>
          <p:nvPr/>
        </p:nvPicPr>
        <p:blipFill>
          <a:blip r:embed="rId5">
            <a:lum contrast="30000"/>
          </a:blip>
          <a:srcRect/>
          <a:stretch>
            <a:fillRect/>
          </a:stretch>
        </p:blipFill>
        <p:spPr bwMode="auto">
          <a:xfrm>
            <a:off x="3383512" y="4429132"/>
            <a:ext cx="2331496" cy="1643074"/>
          </a:xfrm>
          <a:prstGeom prst="rect">
            <a:avLst/>
          </a:prstGeom>
          <a:noFill/>
        </p:spPr>
      </p:pic>
      <p:pic>
        <p:nvPicPr>
          <p:cNvPr id="1030" name="Picture 6" descr="D:\Фото\2016-2017\+2016-2017_ДОКУМЕНТЫ\2016-2017_ДДТ\10.05.2017_Открытое занятие_изг выст работ\10.05.17_В презентацию_ОЗ-3\IMG_8753-02.jpg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rcRect/>
          <a:stretch>
            <a:fillRect/>
          </a:stretch>
        </p:blipFill>
        <p:spPr bwMode="auto">
          <a:xfrm>
            <a:off x="3775952" y="1928802"/>
            <a:ext cx="1367552" cy="2143140"/>
          </a:xfrm>
          <a:prstGeom prst="rect">
            <a:avLst/>
          </a:prstGeom>
          <a:noFill/>
        </p:spPr>
      </p:pic>
      <p:pic>
        <p:nvPicPr>
          <p:cNvPr id="1031" name="Picture 7" descr="D:\Фото\2016-2017\+2016-2017_ДОКУМЕНТЫ\2016-2017_ДДТ\10.05.2017_Открытое занятие_изг выст работ\10.05.17_В презентацию_ОЗ-3\IMG_8755-02.jpg"/>
          <p:cNvPicPr>
            <a:picLocks noChangeAspect="1" noChangeArrowheads="1"/>
          </p:cNvPicPr>
          <p:nvPr/>
        </p:nvPicPr>
        <p:blipFill>
          <a:blip r:embed="rId7">
            <a:lum contrast="30000"/>
          </a:blip>
          <a:srcRect/>
          <a:stretch>
            <a:fillRect/>
          </a:stretch>
        </p:blipFill>
        <p:spPr bwMode="auto">
          <a:xfrm>
            <a:off x="6272946" y="4429132"/>
            <a:ext cx="2085268" cy="1618585"/>
          </a:xfrm>
          <a:prstGeom prst="rect">
            <a:avLst/>
          </a:prstGeom>
          <a:noFill/>
        </p:spPr>
      </p:pic>
      <p:pic>
        <p:nvPicPr>
          <p:cNvPr id="1032" name="Picture 8" descr="D:\Фото\2016-2017\+2016-2017_ДОКУМЕНТЫ\2016-2017_ДДТ\10.05.2017_Открытое занятие_изг выст работ\10.05.17_В презентацию_ОЗ-3\IMG_8757-02.jpg"/>
          <p:cNvPicPr>
            <a:picLocks noChangeAspect="1" noChangeArrowheads="1"/>
          </p:cNvPicPr>
          <p:nvPr/>
        </p:nvPicPr>
        <p:blipFill>
          <a:blip r:embed="rId8" cstate="print">
            <a:lum contrast="30000"/>
          </a:blip>
          <a:srcRect/>
          <a:stretch>
            <a:fillRect/>
          </a:stretch>
        </p:blipFill>
        <p:spPr bwMode="auto">
          <a:xfrm>
            <a:off x="5595860" y="1928802"/>
            <a:ext cx="1333594" cy="2071702"/>
          </a:xfrm>
          <a:prstGeom prst="rect">
            <a:avLst/>
          </a:prstGeom>
          <a:noFill/>
        </p:spPr>
      </p:pic>
      <p:pic>
        <p:nvPicPr>
          <p:cNvPr id="1033" name="Picture 9" descr="D:\Фото\2016-2017\+2016-2017_ДОКУМЕНТЫ\2016-2017_ДДТ\10.05.2017_Открытое занятие_изг выст работ\10.05.17_В презентацию_ОЗ-3\IMG_8761-02.jpg"/>
          <p:cNvPicPr>
            <a:picLocks noChangeAspect="1" noChangeArrowheads="1"/>
          </p:cNvPicPr>
          <p:nvPr/>
        </p:nvPicPr>
        <p:blipFill>
          <a:blip r:embed="rId9" cstate="print">
            <a:lum contrast="30000"/>
          </a:blip>
          <a:srcRect/>
          <a:stretch>
            <a:fillRect/>
          </a:stretch>
        </p:blipFill>
        <p:spPr bwMode="auto">
          <a:xfrm>
            <a:off x="7358082" y="1928801"/>
            <a:ext cx="1285884" cy="2083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71538" y="285728"/>
            <a:ext cx="7920062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715436" cy="6357982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Открытые занятия (мастер-классы) (уровень образовательного учреждения):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10.05.2017 г. – Открытое занятие в форме мастер-класса на тему: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«Изготовление выставочных работ».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Шаева Мария, </a:t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мастер-класс «Бабочка», </a:t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«оригами».</a:t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Фото\2016-2017\+2016-2017_ДОКУМЕНТЫ\2016-2017_ДДТ\10.05.2017_Открытое занятие_изг выст работ\10.05.17_В презентацию_ОЗ-3\IMG_8762-02.jpg"/>
          <p:cNvPicPr>
            <a:picLocks noChangeAspect="1" noChangeArrowheads="1"/>
          </p:cNvPicPr>
          <p:nvPr/>
        </p:nvPicPr>
        <p:blipFill>
          <a:blip r:embed="rId2" cstate="print">
            <a:lum bright="10000" contrast="30000"/>
          </a:blip>
          <a:srcRect/>
          <a:stretch>
            <a:fillRect/>
          </a:stretch>
        </p:blipFill>
        <p:spPr bwMode="auto">
          <a:xfrm rot="20682350">
            <a:off x="338684" y="3286124"/>
            <a:ext cx="1262607" cy="2427304"/>
          </a:xfrm>
          <a:prstGeom prst="rect">
            <a:avLst/>
          </a:prstGeom>
          <a:noFill/>
        </p:spPr>
      </p:pic>
      <p:pic>
        <p:nvPicPr>
          <p:cNvPr id="2052" name="Picture 4" descr="D:\Фото\2016-2017\+2016-2017_ДОКУМЕНТЫ\2016-2017_ДДТ\10.05.2017_Открытое занятие_изг выст работ\10.05.17_В презентацию_ОЗ-3\IMG_8764-02.jpg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/>
          <a:stretch>
            <a:fillRect/>
          </a:stretch>
        </p:blipFill>
        <p:spPr bwMode="auto">
          <a:xfrm rot="20796774">
            <a:off x="1785918" y="2490016"/>
            <a:ext cx="1433966" cy="2459650"/>
          </a:xfrm>
          <a:prstGeom prst="rect">
            <a:avLst/>
          </a:prstGeom>
          <a:noFill/>
        </p:spPr>
      </p:pic>
      <p:pic>
        <p:nvPicPr>
          <p:cNvPr id="2053" name="Picture 5" descr="D:\Фото\2016-2017\+2016-2017_ДОКУМЕНТЫ\2016-2017_ДДТ\10.05.2017_Открытое занятие_изг выст работ\10.05.17_В презентацию_ОЗ-3\IMG_8765-02.jpg"/>
          <p:cNvPicPr>
            <a:picLocks noChangeAspect="1" noChangeArrowheads="1"/>
          </p:cNvPicPr>
          <p:nvPr/>
        </p:nvPicPr>
        <p:blipFill>
          <a:blip r:embed="rId4" cstate="print">
            <a:lum bright="10000" contrast="30000"/>
          </a:blip>
          <a:srcRect/>
          <a:stretch>
            <a:fillRect/>
          </a:stretch>
        </p:blipFill>
        <p:spPr bwMode="auto">
          <a:xfrm>
            <a:off x="3571868" y="1928802"/>
            <a:ext cx="1528958" cy="2449517"/>
          </a:xfrm>
          <a:prstGeom prst="rect">
            <a:avLst/>
          </a:prstGeom>
          <a:noFill/>
        </p:spPr>
      </p:pic>
      <p:pic>
        <p:nvPicPr>
          <p:cNvPr id="2054" name="Picture 6" descr="D:\Фото\2016-2017\+2016-2017_ДОКУМЕНТЫ\2016-2017_ДДТ\10.05.2017_Открытое занятие_изг выст работ\10.05.17_В презентацию_ОЗ-3\IMG_8766-02.jpg"/>
          <p:cNvPicPr>
            <a:picLocks noChangeAspect="1" noChangeArrowheads="1"/>
          </p:cNvPicPr>
          <p:nvPr/>
        </p:nvPicPr>
        <p:blipFill>
          <a:blip r:embed="rId5" cstate="print">
            <a:lum bright="10000" contrast="30000"/>
          </a:blip>
          <a:srcRect/>
          <a:stretch>
            <a:fillRect/>
          </a:stretch>
        </p:blipFill>
        <p:spPr bwMode="auto">
          <a:xfrm rot="812759">
            <a:off x="5493304" y="2500205"/>
            <a:ext cx="1507588" cy="2428892"/>
          </a:xfrm>
          <a:prstGeom prst="rect">
            <a:avLst/>
          </a:prstGeom>
          <a:noFill/>
        </p:spPr>
      </p:pic>
      <p:pic>
        <p:nvPicPr>
          <p:cNvPr id="2055" name="Picture 7" descr="D:\Фото\2016-2017\+2016-2017_ДОКУМЕНТЫ\2016-2017_ДДТ\10.05.2017_Открытое занятие_изг выст работ\10.05.17_В презентацию_ОЗ-3\IMG_8770-02.jpg"/>
          <p:cNvPicPr>
            <a:picLocks noChangeAspect="1" noChangeArrowheads="1"/>
          </p:cNvPicPr>
          <p:nvPr/>
        </p:nvPicPr>
        <p:blipFill>
          <a:blip r:embed="rId6" cstate="print">
            <a:lum bright="10000" contrast="30000"/>
          </a:blip>
          <a:srcRect/>
          <a:stretch>
            <a:fillRect/>
          </a:stretch>
        </p:blipFill>
        <p:spPr bwMode="auto">
          <a:xfrm rot="792440">
            <a:off x="7255332" y="3286124"/>
            <a:ext cx="156053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71538" y="285728"/>
            <a:ext cx="7920062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715436" cy="6357982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Открытые занятия (мастер-классы) (уровень образовательного учреждения):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10.05.2017 г. – Открытое занятие в форме мастер-класса на тему: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«Изготовление выставочных работ».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Болотина Виктория, мастер-класс «Цветок», «оригами».</a:t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Фото\2016-2017\+2016-2017_ДОКУМЕНТЫ\2016-2017_ДДТ\10.05.2017_Открытое занятие_изг выст работ\10.05.17_В презентацию_ОЗ-3\IMG_8772-0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281386" y="1857364"/>
            <a:ext cx="1290218" cy="1643074"/>
          </a:xfrm>
          <a:prstGeom prst="rect">
            <a:avLst/>
          </a:prstGeom>
          <a:noFill/>
        </p:spPr>
      </p:pic>
      <p:pic>
        <p:nvPicPr>
          <p:cNvPr id="3075" name="Picture 3" descr="D:\Фото\2016-2017\+2016-2017_ДОКУМЕНТЫ\2016-2017_ДДТ\10.05.2017_Открытое занятие_изг выст работ\10.05.17_В презентацию_ОЗ-3\IMG_8773-02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1643042" y="1857364"/>
            <a:ext cx="1528913" cy="1643074"/>
          </a:xfrm>
          <a:prstGeom prst="rect">
            <a:avLst/>
          </a:prstGeom>
          <a:noFill/>
        </p:spPr>
      </p:pic>
      <p:pic>
        <p:nvPicPr>
          <p:cNvPr id="3076" name="Picture 4" descr="D:\Фото\2016-2017\+2016-2017_ДОКУМЕНТЫ\2016-2017_ДДТ\10.05.2017_Открытое занятие_изг выст работ\10.05.17_В презентацию_ОЗ-3\IMG_8775-02.jpg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3286116" y="1857365"/>
            <a:ext cx="2481377" cy="1643073"/>
          </a:xfrm>
          <a:prstGeom prst="rect">
            <a:avLst/>
          </a:prstGeom>
          <a:noFill/>
        </p:spPr>
      </p:pic>
      <p:pic>
        <p:nvPicPr>
          <p:cNvPr id="3077" name="Picture 5" descr="D:\Фото\2016-2017\+2016-2017_ДОКУМЕНТЫ\2016-2017_ДДТ\10.05.2017_Открытое занятие_изг выст работ\10.05.17_В презентацию_ОЗ-3\IMG_8776-02.jpg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>
            <a:off x="5846244" y="1857364"/>
            <a:ext cx="1511838" cy="1643074"/>
          </a:xfrm>
          <a:prstGeom prst="rect">
            <a:avLst/>
          </a:prstGeom>
          <a:noFill/>
        </p:spPr>
      </p:pic>
      <p:pic>
        <p:nvPicPr>
          <p:cNvPr id="3078" name="Picture 6" descr="D:\Фото\2016-2017\+2016-2017_ДОКУМЕНТЫ\2016-2017_ДДТ\10.05.2017_Открытое занятие_изг выст работ\10.05.17_В презентацию_ОЗ-3\IMG_8777-02.jpg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rcRect/>
          <a:stretch>
            <a:fillRect/>
          </a:stretch>
        </p:blipFill>
        <p:spPr bwMode="auto">
          <a:xfrm>
            <a:off x="7429520" y="1857364"/>
            <a:ext cx="1466849" cy="1643074"/>
          </a:xfrm>
          <a:prstGeom prst="rect">
            <a:avLst/>
          </a:prstGeom>
          <a:noFill/>
        </p:spPr>
      </p:pic>
      <p:pic>
        <p:nvPicPr>
          <p:cNvPr id="3079" name="Picture 7" descr="D:\Фото\2016-2017\+2016-2017_ДОКУМЕНТЫ\2016-2017_ДДТ\10.05.2017_Открытое занятие_изг выст работ\10.05.17_В презентацию_ОЗ-3\IMG_8778-02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280154" y="3857628"/>
            <a:ext cx="1291450" cy="2071702"/>
          </a:xfrm>
          <a:prstGeom prst="rect">
            <a:avLst/>
          </a:prstGeom>
          <a:noFill/>
        </p:spPr>
      </p:pic>
      <p:pic>
        <p:nvPicPr>
          <p:cNvPr id="3080" name="Picture 8" descr="D:\Фото\2016-2017\+2016-2017_ДОКУМЕНТЫ\2016-2017_ДДТ\10.05.2017_Открытое занятие_изг выст работ\10.05.17_В презентацию_ОЗ-3\IMG_8782-02.jpg"/>
          <p:cNvPicPr>
            <a:picLocks noChangeAspect="1" noChangeArrowheads="1"/>
          </p:cNvPicPr>
          <p:nvPr/>
        </p:nvPicPr>
        <p:blipFill>
          <a:blip r:embed="rId8">
            <a:lum contrast="30000"/>
          </a:blip>
          <a:srcRect/>
          <a:stretch>
            <a:fillRect/>
          </a:stretch>
        </p:blipFill>
        <p:spPr bwMode="auto">
          <a:xfrm>
            <a:off x="1780815" y="3857628"/>
            <a:ext cx="2219681" cy="2071702"/>
          </a:xfrm>
          <a:prstGeom prst="rect">
            <a:avLst/>
          </a:prstGeom>
          <a:noFill/>
        </p:spPr>
      </p:pic>
      <p:pic>
        <p:nvPicPr>
          <p:cNvPr id="3081" name="Picture 9" descr="D:\Фото\2016-2017\+2016-2017_ДОКУМЕНТЫ\2016-2017_ДДТ\10.05.2017_Открытое занятие_изг выст работ\10.05.17_В презентацию_ОЗ-3\IMG_8783-02.jpg"/>
          <p:cNvPicPr>
            <a:picLocks noChangeAspect="1" noChangeArrowheads="1"/>
          </p:cNvPicPr>
          <p:nvPr/>
        </p:nvPicPr>
        <p:blipFill>
          <a:blip r:embed="rId9" cstate="print">
            <a:lum contrast="30000"/>
          </a:blip>
          <a:srcRect l="12066" r="39672"/>
          <a:stretch>
            <a:fillRect/>
          </a:stretch>
        </p:blipFill>
        <p:spPr bwMode="auto">
          <a:xfrm>
            <a:off x="4143372" y="3857628"/>
            <a:ext cx="857256" cy="2071702"/>
          </a:xfrm>
          <a:prstGeom prst="rect">
            <a:avLst/>
          </a:prstGeom>
          <a:noFill/>
        </p:spPr>
      </p:pic>
      <p:pic>
        <p:nvPicPr>
          <p:cNvPr id="3083" name="Picture 11" descr="D:\Фото\2016-2017\+2016-2017_ДОКУМЕНТЫ\2016-2017_ДДТ\10.05.2017_Открытое занятие_изг выст работ\10.05.17_В презентацию_ОЗ-3\IMG_8786-02.jpg"/>
          <p:cNvPicPr>
            <a:picLocks noChangeAspect="1" noChangeArrowheads="1"/>
          </p:cNvPicPr>
          <p:nvPr/>
        </p:nvPicPr>
        <p:blipFill>
          <a:blip r:embed="rId10">
            <a:lum contrast="30000"/>
          </a:blip>
          <a:srcRect/>
          <a:stretch>
            <a:fillRect/>
          </a:stretch>
        </p:blipFill>
        <p:spPr bwMode="auto">
          <a:xfrm>
            <a:off x="5143504" y="3857628"/>
            <a:ext cx="2103904" cy="2071702"/>
          </a:xfrm>
          <a:prstGeom prst="rect">
            <a:avLst/>
          </a:prstGeom>
          <a:noFill/>
        </p:spPr>
      </p:pic>
      <p:pic>
        <p:nvPicPr>
          <p:cNvPr id="3085" name="Picture 13" descr="D:\Фото\2016-2017\+2016-2017_ДОКУМЕНТЫ\2016-2017_ДДТ\10.05.2017_Открытое занятие_изг выст работ\10.05.17_В презентацию_ОЗ-3\IMG_8788-02.jpg"/>
          <p:cNvPicPr>
            <a:picLocks noChangeAspect="1" noChangeArrowheads="1"/>
          </p:cNvPicPr>
          <p:nvPr/>
        </p:nvPicPr>
        <p:blipFill>
          <a:blip r:embed="rId11" cstate="print">
            <a:lum contrast="30000"/>
          </a:blip>
          <a:srcRect/>
          <a:stretch>
            <a:fillRect/>
          </a:stretch>
        </p:blipFill>
        <p:spPr bwMode="auto">
          <a:xfrm>
            <a:off x="7394236" y="3843363"/>
            <a:ext cx="1464044" cy="2085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28662" y="1643050"/>
            <a:ext cx="8062938" cy="78581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4282" y="357166"/>
            <a:ext cx="8705880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85720" y="142852"/>
            <a:ext cx="8643998" cy="571504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обучающихся в конкурсах: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1071546"/>
            <a:ext cx="81439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Ноябрь 2016 г. 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конкурс на знание истории государственной символики РФ и РМ, Потапова Ирина, картина «Флаг Республики Мордовия», Сертификат.</a:t>
            </a:r>
          </a:p>
          <a:p>
            <a:pPr algn="ctr">
              <a:spcBef>
                <a:spcPct val="0"/>
              </a:spcBef>
              <a:defRPr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Декабрь 2016 г. 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конкурс новогодней игрушки «Зимние фантазии», номинация «Новогодняя игрушка на елку», Ермекшова Анна, «Царская ель», Грамота, 3 место.</a:t>
            </a:r>
            <a:endParaRPr lang="ru-RU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D:\Фото\2016-2017\2016-2017_ДОКУМЕНТЫ\2016-2017_ДДТ\2016-27_Презентация\Награды детей\IMG_5973_1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 rot="20927131">
            <a:off x="291265" y="4235314"/>
            <a:ext cx="2514990" cy="2035313"/>
          </a:xfrm>
          <a:prstGeom prst="rect">
            <a:avLst/>
          </a:prstGeom>
          <a:noFill/>
        </p:spPr>
      </p:pic>
      <p:pic>
        <p:nvPicPr>
          <p:cNvPr id="1028" name="Picture 4" descr="D:\Фото\2016-2017\2016-2017_ДОКУМЕНТЫ\2016-2017_ДДТ\2016-27_Презентация\Награды детей\IMG_7109_2.jp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 rot="20933480">
            <a:off x="2730780" y="2918309"/>
            <a:ext cx="1843481" cy="2571769"/>
          </a:xfrm>
          <a:prstGeom prst="rect">
            <a:avLst/>
          </a:prstGeom>
          <a:noFill/>
        </p:spPr>
      </p:pic>
      <p:pic>
        <p:nvPicPr>
          <p:cNvPr id="1029" name="Picture 5" descr="D:\Фото\2016-2017\2016-2017_ДОКУМЕНТЫ\2016-2017_ДДТ\2016-27_Презентация\Награды детей\IMG_7236_2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 rot="728498">
            <a:off x="4834673" y="2946240"/>
            <a:ext cx="1880815" cy="2656652"/>
          </a:xfrm>
          <a:prstGeom prst="rect">
            <a:avLst/>
          </a:prstGeom>
          <a:noFill/>
        </p:spPr>
      </p:pic>
      <p:pic>
        <p:nvPicPr>
          <p:cNvPr id="1031" name="Picture 7" descr="D:\Фото\2016-2017\2016-2017_ДОКУМЕНТЫ\2016-2017_ДДТ\2016-27_Презентация\Награды детей\IMG_6105_2.jpg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 rot="766265">
            <a:off x="6813237" y="3449545"/>
            <a:ext cx="1918917" cy="2921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28662" y="1643050"/>
            <a:ext cx="8062938" cy="78581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4282" y="357166"/>
            <a:ext cx="8705880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85720" y="142852"/>
            <a:ext cx="8643998" cy="571504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обучающихся в конкурсах: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857232"/>
            <a:ext cx="88583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Март 2017 г.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муниципальный этап Всероссийского конкурса прикладного творчества «Фантастика», номинация «Художественные ремесла, ткачество (вышивка)», Ермекшова Анна, творческий проект «Современный русский кокошник», Диплом, 1 место.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Март 2017 г.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 муниципальный этап республиканского конкурса детского творчества «Экология. Дети. Творчество», номинация «Природа и творчество», Суродеева Светлана, картина «Полёт бабочки», Диплом,  1 место.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2017 г.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республиканский этап Всероссийского конкурса прикладного творчества «Фантастика», номинация «Художественные ремесла, ткачество (вышивка)», Ермекшова Анна, творческий проект «Современный русский кокошник».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2017 г.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 республиканский конкурс детского творчества «Экология. Дети. Творчество», номинация «Природа и творчество», Суродеева Светлана, картина «Полёт бабочки».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D:\Фото\2016-2017\2016-2017_ДОКУМЕНТЫ\2016-2017_ДДТ\2016-27_Презентация\Награды детей\IMG_7957_2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 rot="21259183">
            <a:off x="143263" y="4517594"/>
            <a:ext cx="2530061" cy="1577495"/>
          </a:xfrm>
          <a:prstGeom prst="rect">
            <a:avLst/>
          </a:prstGeom>
          <a:noFill/>
        </p:spPr>
      </p:pic>
      <p:pic>
        <p:nvPicPr>
          <p:cNvPr id="1033" name="Picture 9" descr="D:\Фото\2016-2017\2016-2017_ДОКУМЕНТЫ\2016-2017_ДДТ\2016-27_Презентация\Награды детей\IMG_7232_2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 rot="433066">
            <a:off x="6388566" y="4366794"/>
            <a:ext cx="2541152" cy="1933485"/>
          </a:xfrm>
          <a:prstGeom prst="rect">
            <a:avLst/>
          </a:prstGeom>
          <a:noFill/>
        </p:spPr>
      </p:pic>
      <p:pic>
        <p:nvPicPr>
          <p:cNvPr id="1026" name="Picture 2" descr="D:\Фото\2016-2017\17.05.2017_Дипломы\IMG_8957-02.jpg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 bwMode="auto">
          <a:xfrm rot="21263743">
            <a:off x="2714612" y="3714752"/>
            <a:ext cx="1738785" cy="2500330"/>
          </a:xfrm>
          <a:prstGeom prst="rect">
            <a:avLst/>
          </a:prstGeom>
          <a:noFill/>
        </p:spPr>
      </p:pic>
      <p:pic>
        <p:nvPicPr>
          <p:cNvPr id="1027" name="Picture 3" descr="D:\Фото\2016-2017\17.05.2017_Дипломы\IMG_8961-02.jpg"/>
          <p:cNvPicPr>
            <a:picLocks noChangeAspect="1" noChangeArrowheads="1"/>
          </p:cNvPicPr>
          <p:nvPr/>
        </p:nvPicPr>
        <p:blipFill>
          <a:blip r:embed="rId5" cstate="print">
            <a:lum bright="10000" contrast="20000"/>
          </a:blip>
          <a:srcRect/>
          <a:stretch>
            <a:fillRect/>
          </a:stretch>
        </p:blipFill>
        <p:spPr bwMode="auto">
          <a:xfrm rot="386235">
            <a:off x="4572000" y="3732395"/>
            <a:ext cx="1729691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28662" y="1643050"/>
            <a:ext cx="8062938" cy="78581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5720" y="285728"/>
            <a:ext cx="8705880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42844" y="1071546"/>
            <a:ext cx="8643998" cy="528641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Игольница «Белый цветок», игольница «На летней поляне», игольница «Волшебные бабочки», бискорню «Розовые розочки», бискорню «Красные астры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»: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Подушки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«Подсолнухи», «Цветы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»: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428596" y="214290"/>
            <a:ext cx="8153456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Примеры выставочных работ: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561948" y="571480"/>
            <a:ext cx="815345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Объединение «Вышивка лентами»: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74" name="Picture 2" descr="D:\Фото\2016-2017\2016-2017_ДОКУМЕНТЫ\2016-2017_ДДТ\2016-27_Презентация\2016-17_игольницы_бискорню_фото\IMG_8519-7.jpg"/>
          <p:cNvPicPr>
            <a:picLocks noChangeAspect="1" noChangeArrowheads="1"/>
          </p:cNvPicPr>
          <p:nvPr/>
        </p:nvPicPr>
        <p:blipFill>
          <a:blip r:embed="rId2" cstate="print">
            <a:lum bright="10000" contrast="30000"/>
          </a:blip>
          <a:srcRect t="2703" b="2694"/>
          <a:stretch>
            <a:fillRect/>
          </a:stretch>
        </p:blipFill>
        <p:spPr bwMode="auto">
          <a:xfrm>
            <a:off x="214282" y="1785926"/>
            <a:ext cx="2000264" cy="2214578"/>
          </a:xfrm>
          <a:prstGeom prst="rect">
            <a:avLst/>
          </a:prstGeom>
          <a:noFill/>
        </p:spPr>
      </p:pic>
      <p:pic>
        <p:nvPicPr>
          <p:cNvPr id="3075" name="Picture 3" descr="D:\Фото\2016-2017\2016-2017_ДОКУМЕНТЫ\2016-2017_ДДТ\2016-27_Презентация\2016-17_игольницы_бискорню_фото\IMG_8520-7.jpg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 t="2978" b="5244"/>
          <a:stretch>
            <a:fillRect/>
          </a:stretch>
        </p:blipFill>
        <p:spPr bwMode="auto">
          <a:xfrm>
            <a:off x="2211152" y="1785926"/>
            <a:ext cx="2075096" cy="2214578"/>
          </a:xfrm>
          <a:prstGeom prst="rect">
            <a:avLst/>
          </a:prstGeom>
          <a:noFill/>
        </p:spPr>
      </p:pic>
      <p:pic>
        <p:nvPicPr>
          <p:cNvPr id="3076" name="Picture 4" descr="D:\Фото\2016-2017\2016-2017_ДОКУМЕНТЫ\2016-2017_ДДТ\2016-27_Презентация\2016-17_игольницы_бискорню_фото\IMG_8523-7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4286248" y="1770004"/>
            <a:ext cx="2071702" cy="2230500"/>
          </a:xfrm>
          <a:prstGeom prst="rect">
            <a:avLst/>
          </a:prstGeom>
          <a:noFill/>
        </p:spPr>
      </p:pic>
      <p:pic>
        <p:nvPicPr>
          <p:cNvPr id="3077" name="Picture 5" descr="D:\Фото\2016-2017\2016-2017_ДОКУМЕНТЫ\2016-2017_ДДТ\2016-27_Презентация\2016-17_игольницы_бискорню_фото\IMG_8529-7.jpg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>
            <a:off x="214283" y="4638643"/>
            <a:ext cx="2071702" cy="1790753"/>
          </a:xfrm>
          <a:prstGeom prst="rect">
            <a:avLst/>
          </a:prstGeom>
          <a:noFill/>
        </p:spPr>
      </p:pic>
      <p:pic>
        <p:nvPicPr>
          <p:cNvPr id="3078" name="Picture 6" descr="D:\Фото\2016-2017\2016-2017_ДОКУМЕНТЫ\2016-2017_ДДТ\2016-27_Презентация\2016-17_игольницы_бискорню_фото\IMG_8527-7.jpg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rcRect/>
          <a:stretch>
            <a:fillRect/>
          </a:stretch>
        </p:blipFill>
        <p:spPr bwMode="auto">
          <a:xfrm>
            <a:off x="2285984" y="4643446"/>
            <a:ext cx="2045988" cy="1785950"/>
          </a:xfrm>
          <a:prstGeom prst="rect">
            <a:avLst/>
          </a:prstGeom>
          <a:noFill/>
        </p:spPr>
      </p:pic>
      <p:pic>
        <p:nvPicPr>
          <p:cNvPr id="3079" name="Picture 7" descr="D:\Фото\2016-2017\2016-2017_ДОКУМЕНТЫ\2016-2017_ДДТ\2016-27_Презентация\2016-17_игольницы_бискорню_фото\IMG_8532-7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6357950" y="1892655"/>
            <a:ext cx="2571768" cy="1964973"/>
          </a:xfrm>
          <a:prstGeom prst="rect">
            <a:avLst/>
          </a:prstGeom>
          <a:noFill/>
        </p:spPr>
      </p:pic>
      <p:pic>
        <p:nvPicPr>
          <p:cNvPr id="13" name="Picture 3" descr="D:\Фото\2016-2017\2016-2017_ДОКУМЕНТЫ\2016-2017_ДДТ\2016-27_Презентация\2016-17_игольницы_бискорню_фото\IMG_8159-7.jpg"/>
          <p:cNvPicPr>
            <a:picLocks noChangeAspect="1" noChangeArrowheads="1"/>
          </p:cNvPicPr>
          <p:nvPr/>
        </p:nvPicPr>
        <p:blipFill>
          <a:blip r:embed="rId8" cstate="print">
            <a:lum contrast="30000"/>
          </a:blip>
          <a:srcRect t="2883" b="1993"/>
          <a:stretch>
            <a:fillRect/>
          </a:stretch>
        </p:blipFill>
        <p:spPr bwMode="auto">
          <a:xfrm>
            <a:off x="4572000" y="4357694"/>
            <a:ext cx="2071702" cy="2357454"/>
          </a:xfrm>
          <a:prstGeom prst="rect">
            <a:avLst/>
          </a:prstGeom>
          <a:noFill/>
        </p:spPr>
      </p:pic>
      <p:pic>
        <p:nvPicPr>
          <p:cNvPr id="14" name="Picture 4" descr="D:\Фото\2016-2017\2016-2017_ДОКУМЕНТЫ\2016-2017_ДДТ\2016-27_Презентация\2016-17_игольницы_бискорню_фото\IMG_8163-7.jpg"/>
          <p:cNvPicPr>
            <a:picLocks noChangeAspect="1" noChangeArrowheads="1"/>
          </p:cNvPicPr>
          <p:nvPr/>
        </p:nvPicPr>
        <p:blipFill>
          <a:blip r:embed="rId9" cstate="print">
            <a:lum contrast="30000"/>
          </a:blip>
          <a:srcRect t="2857" b="2857"/>
          <a:stretch>
            <a:fillRect/>
          </a:stretch>
        </p:blipFill>
        <p:spPr bwMode="auto">
          <a:xfrm>
            <a:off x="6786578" y="4357694"/>
            <a:ext cx="2123568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85720" y="285728"/>
            <a:ext cx="8705880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42844" y="1071546"/>
            <a:ext cx="8643998" cy="3071834"/>
          </a:xfrm>
        </p:spPr>
        <p:txBody>
          <a:bodyPr>
            <a:normAutofit/>
          </a:bodyPr>
          <a:lstStyle/>
          <a:p>
            <a:pPr algn="l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500034" y="142852"/>
            <a:ext cx="815345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Примеры выставочных работ: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14282" y="1000108"/>
            <a:ext cx="4714908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Объединение «Мир оригами»: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00034" y="1357298"/>
            <a:ext cx="4143404" cy="2000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Композиции: «Цыплёнок в гнезде»,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«Медведь</a:t>
            </a: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на волшебной поляне»,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картина «Рыбки в аквариуме»: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D:\Фото\2016-2017\21.05.2017_Мишка_Рыбка_Цыпленок_оригами м\21.05.2017_02\IMG_9084-02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4786314" y="3990362"/>
            <a:ext cx="3763190" cy="2724786"/>
          </a:xfrm>
          <a:prstGeom prst="rect">
            <a:avLst/>
          </a:prstGeom>
          <a:noFill/>
        </p:spPr>
      </p:pic>
      <p:pic>
        <p:nvPicPr>
          <p:cNvPr id="1028" name="Picture 4" descr="D:\Фото\2016-2017\21.05.2017_Мишка_Рыбка_Цыпленок_оригами м\21.05.2017_02\IMG_9158-02.jpg"/>
          <p:cNvPicPr>
            <a:picLocks noChangeAspect="1" noChangeArrowheads="1"/>
          </p:cNvPicPr>
          <p:nvPr/>
        </p:nvPicPr>
        <p:blipFill>
          <a:blip r:embed="rId3">
            <a:lum bright="10000" contrast="30000"/>
          </a:blip>
          <a:srcRect/>
          <a:stretch>
            <a:fillRect/>
          </a:stretch>
        </p:blipFill>
        <p:spPr bwMode="auto">
          <a:xfrm>
            <a:off x="4786314" y="1098692"/>
            <a:ext cx="3774894" cy="2851662"/>
          </a:xfrm>
          <a:prstGeom prst="rect">
            <a:avLst/>
          </a:prstGeom>
          <a:noFill/>
        </p:spPr>
      </p:pic>
      <p:pic>
        <p:nvPicPr>
          <p:cNvPr id="1027" name="Picture 3" descr="D:\Фото\2016-2017\21.05.2017_Мишка_Рыбка_Цыпленок_оригами м\21.05.2017_02\IMG_9126-02.jpg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 l="2186" t="2857" r="2186" b="2857"/>
          <a:stretch>
            <a:fillRect/>
          </a:stretch>
        </p:blipFill>
        <p:spPr bwMode="auto">
          <a:xfrm>
            <a:off x="500034" y="3515492"/>
            <a:ext cx="4214842" cy="3179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85720" y="285728"/>
            <a:ext cx="8705880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85720" y="142852"/>
            <a:ext cx="8501122" cy="1000132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Поощрения педагога: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57158" y="928670"/>
            <a:ext cx="8429684" cy="5572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Муниципальный уровень: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Благодарственное письмо,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/п. Атяшево, декабрь 2016 г.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b="1" i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b="1" i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1" name="Picture 3" descr="D:\Фото\2016-2017\2016-2017_КОНКУРСЫ\2016-2017_ДДТ\2017_Мои Дипломы\IMG_7102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1154" t="4615" r="3077" b="4615"/>
          <a:stretch>
            <a:fillRect/>
          </a:stretch>
        </p:blipFill>
        <p:spPr bwMode="auto">
          <a:xfrm>
            <a:off x="1643042" y="2071678"/>
            <a:ext cx="5929354" cy="4214842"/>
          </a:xfrm>
          <a:prstGeom prst="rect">
            <a:avLst/>
          </a:prstGeom>
          <a:noFill/>
        </p:spPr>
      </p:pic>
      <p:sp>
        <p:nvSpPr>
          <p:cNvPr id="19" name="Рамка 18"/>
          <p:cNvSpPr/>
          <p:nvPr/>
        </p:nvSpPr>
        <p:spPr>
          <a:xfrm>
            <a:off x="1500166" y="1928802"/>
            <a:ext cx="6215106" cy="4500594"/>
          </a:xfrm>
          <a:prstGeom prst="frame">
            <a:avLst>
              <a:gd name="adj1" fmla="val 3699"/>
            </a:avLst>
          </a:prstGeom>
          <a:solidFill>
            <a:srgbClr val="FFC00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28662" y="1643050"/>
            <a:ext cx="8062938" cy="78581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5720" y="285728"/>
            <a:ext cx="8705880" cy="635798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85720" y="142852"/>
            <a:ext cx="8643998" cy="6357982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</a:t>
            </a:r>
            <a:br>
              <a:rPr lang="ru-RU" sz="4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</a:t>
            </a:r>
            <a:br>
              <a:rPr lang="ru-RU" sz="4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4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3423</TotalTime>
  <Words>661</Words>
  <PresentationFormat>Экран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Творческая жизнь объединений  «Вышивка лентами» и «Мир оригами» за 2016 – 2017 учебный год</vt:lpstr>
      <vt:lpstr>Слайд 2</vt:lpstr>
      <vt:lpstr>                      </vt:lpstr>
      <vt:lpstr>Примеры участия обучающихся в мероприятиях:</vt:lpstr>
      <vt:lpstr>Примеры участия в выставках:</vt:lpstr>
      <vt:lpstr>Примеры участия в выставках:</vt:lpstr>
      <vt:lpstr>Примеры участия в выставках:</vt:lpstr>
      <vt:lpstr>          Открытые занятия (мастер-классы) (уровень образовательного учреждения):   28.12.2016 г. – Открытое занятие в форме мастер-класса на тему: «Волшебный мир». 10.05.2017 г. – Открытое занятие в форме мастер-класса на тему:  «Изготовление выставочных работ».                  Потапова Ирина, мастер-класс «Треугольный модуль».          </vt:lpstr>
      <vt:lpstr>          Открытые занятия (мастер-классы) (уровень образовательного учреждения):  10.05.2017 г. – Открытое занятие в форме мастер-класса на тему:  «Изготовление выставочных работ».               Шаева Мария,  мастер-класс «Бабочка»,  «оригами».          </vt:lpstr>
      <vt:lpstr>          Открытые занятия (мастер-классы) (уровень образовательного учреждения):  10.05.2017 г. – Открытое занятие в форме мастер-класса на тему:  «Изготовление выставочных работ».                  Болотина Виктория, мастер-класс «Цветок», «оригами».          </vt:lpstr>
      <vt:lpstr>Участие обучающихся в конкурсах:</vt:lpstr>
      <vt:lpstr>Участие обучающихся в конкурсах:</vt:lpstr>
      <vt:lpstr>Игольница «Белый цветок», игольница «На летней поляне», игольница «Волшебные бабочки», бискорню «Розовые розочки», бискорню «Красные астры»:            Подушки: «Подсолнухи», «Цветы»:         </vt:lpstr>
      <vt:lpstr>           </vt:lpstr>
      <vt:lpstr>Поощрения педагога: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572</cp:revision>
  <dcterms:created xsi:type="dcterms:W3CDTF">2014-12-09T17:46:18Z</dcterms:created>
  <dcterms:modified xsi:type="dcterms:W3CDTF">2017-05-21T10:35:19Z</dcterms:modified>
</cp:coreProperties>
</file>